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19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788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992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5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192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719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260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20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062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408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23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4356-96B3-1C4E-8ABE-7F441A14EEF2}" type="datetimeFigureOut">
              <a:rPr lang="es-ES" smtClean="0"/>
              <a:t>06-05-14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906E2-975B-0F4F-9C76-63B2B03980D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77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397810"/>
            <a:ext cx="7772400" cy="1470025"/>
          </a:xfrm>
        </p:spPr>
        <p:txBody>
          <a:bodyPr/>
          <a:lstStyle/>
          <a:p>
            <a:r>
              <a:rPr lang="es-ES" dirty="0" smtClean="0"/>
              <a:t>Titulo del Trabajo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189710"/>
            <a:ext cx="6400800" cy="742898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Integrantes del Curso</a:t>
            </a:r>
          </a:p>
          <a:p>
            <a:r>
              <a:rPr lang="es-ES" dirty="0" smtClean="0"/>
              <a:t>Fecha</a:t>
            </a:r>
          </a:p>
          <a:p>
            <a:endParaRPr lang="es-E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371600" y="729724"/>
            <a:ext cx="6400800" cy="74289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Colegio Siglo XXI</a:t>
            </a:r>
          </a:p>
          <a:p>
            <a:r>
              <a:rPr lang="es-ES" dirty="0" smtClean="0"/>
              <a:t>Departamento de Lenguaje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93725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Temario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</a:t>
            </a:r>
          </a:p>
          <a:p>
            <a:r>
              <a:rPr lang="es-ES" dirty="0" smtClean="0"/>
              <a:t>2</a:t>
            </a:r>
          </a:p>
          <a:p>
            <a:r>
              <a:rPr lang="es-ES" dirty="0" smtClean="0"/>
              <a:t>3</a:t>
            </a:r>
          </a:p>
          <a:p>
            <a:r>
              <a:rPr lang="es-ES" dirty="0" smtClean="0"/>
              <a:t>4</a:t>
            </a:r>
          </a:p>
          <a:p>
            <a:r>
              <a:rPr lang="es-ES" dirty="0" smtClean="0"/>
              <a:t>Concusi</a:t>
            </a:r>
            <a:r>
              <a:rPr lang="es-ES" dirty="0" smtClean="0"/>
              <a:t>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3303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Palabras claves e imágenes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098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Palabras claves e imágenes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834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Palabras claves e imágenes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466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Palabras claves e imágenes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142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80833"/>
            <a:ext cx="8229600" cy="1143000"/>
          </a:xfrm>
        </p:spPr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7796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Macintosh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Titulo del Trabajo</vt:lpstr>
      <vt:lpstr>Temario</vt:lpstr>
      <vt:lpstr>1</vt:lpstr>
      <vt:lpstr>2</vt:lpstr>
      <vt:lpstr>3</vt:lpstr>
      <vt:lpstr>4</vt:lpstr>
      <vt:lpstr>CONCLUSIONES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del Trabajo</dc:title>
  <dc:creator>Cesar</dc:creator>
  <cp:lastModifiedBy>Cesar</cp:lastModifiedBy>
  <cp:revision>1</cp:revision>
  <dcterms:created xsi:type="dcterms:W3CDTF">2014-05-06T12:53:46Z</dcterms:created>
  <dcterms:modified xsi:type="dcterms:W3CDTF">2014-05-06T12:56:52Z</dcterms:modified>
</cp:coreProperties>
</file>